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Many of these ideas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example: Enforce proper React hook usage.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insight: Programmatic enforcement beats AI compliance.
Let the LLM help you write ESLint rules!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Claude.MD files for package-specific context.
Have Claude periodically review and update documentation.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Claude instances with custom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specialized agents for different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Tailor agents to your specific project needs.
Choose between project-level and global-level based on reusability.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benefits of using sub agents.
Context isolation is crucial for large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explicit about when to use agents.
Clear handover rules improve coordination.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 sub agent configuration.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MCP servers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components of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for semantic code understanding.
Better than text search - understands code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enables browser automation.
Great for testing and web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provides access to current documentation.
Helps Claude access information beyond training cutoff.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plugin adds many useful skills to Claude.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Superpowers commands for design, planning, and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SuperClaude is another framework with similar capabilities.
Alternative option to explore.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 length is a major challenge with LLM coding assistants.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Strategies for managing context length.
Manual compaction gives you control over timing.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ccstatusline tool shows context usage in your terminal.
Helps you know when to compact before hitting limits.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Small feature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official documentation links for Claude Code features.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Bigger feature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Debugging stuck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Handling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Ailo-specific guidance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attending!
Happy to take any questions about LLM-driven coding with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Dangerous mode skips permission prompts for faster iteration.
Use with caution - only in trusted environments.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file is essential for project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sections to include in your Claude.MD file.
Module explanations help Claude understand your codebase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file imports to organize documentation.
Keep docs modular and focused.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project-wide rules in Claude.MD.
Be specific about what's allowed and what isn't.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example: Enforce ORM usage over raw SQL.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2025-12-03T01:20:36Z</dcterms:created>
  <dcterms:modified xsi:type="dcterms:W3CDTF">2025-12-03T01:20:36Z</dcterms:modified>
</cp:coreProperties>
</file>